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9" r:id="rId7"/>
    <p:sldId id="266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EB52-C767-48F8-9411-B171AA330BD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89C3-1281-4A3A-90A7-678EB76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EB52-C767-48F8-9411-B171AA330BD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89C3-1281-4A3A-90A7-678EB76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EB52-C767-48F8-9411-B171AA330BD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89C3-1281-4A3A-90A7-678EB76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EB52-C767-48F8-9411-B171AA330BD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89C3-1281-4A3A-90A7-678EB76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EB52-C767-48F8-9411-B171AA330BD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89C3-1281-4A3A-90A7-678EB76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EB52-C767-48F8-9411-B171AA330BD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89C3-1281-4A3A-90A7-678EB76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EB52-C767-48F8-9411-B171AA330BD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89C3-1281-4A3A-90A7-678EB76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EB52-C767-48F8-9411-B171AA330BD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89C3-1281-4A3A-90A7-678EB76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EB52-C767-48F8-9411-B171AA330BD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89C3-1281-4A3A-90A7-678EB76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EB52-C767-48F8-9411-B171AA330BD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89C3-1281-4A3A-90A7-678EB76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EB52-C767-48F8-9411-B171AA330BD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89C3-1281-4A3A-90A7-678EB76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4EB52-C767-48F8-9411-B171AA330BD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89C3-1281-4A3A-90A7-678EB76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фон для презентаций | Музыка, Класс,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844824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Пальчиковые и подвижные игры в музыкальном образовании дошкольников.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102" name="Picture 6" descr="Подразделы: Группа №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2630223" cy="2065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43608" y="188640"/>
            <a:ext cx="78488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Игра «На водопой»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В одной деревне жила была девочка. Отправилась она с подружками в лес по грибы, да по ягоды и заблудилась. В лесу всякого зверя много, а наша девочка вот кого встретила.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Как-то днем, лесной тропой .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Спокойная ходьба.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Звери шли на водопой.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За мамой Лосихой - топа лосенок.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Топающий шаг.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За мамой лисицей – крался лисенок.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Ходьба на носочках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За мамой ежихой - катился ежонок.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Ходьба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вприсяде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За мамой медведицей шел медвежонок.   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Впервалку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За мамою белкой – бежали бельчата.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Легкий бег на носочках.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За мамой зайчихой – скакали зайчата.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Прыжки.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Волчица вела за собою волчат.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Высоко поднимая ноги.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Все мамы и дети напиться хотят.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Встав на колени, «лакают»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22532" name="Picture 4" descr="Практические материалы для работы с детьми 3-6 лет (игры и упражнения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57683"/>
            <a:ext cx="5268766" cy="2100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64" y="0"/>
            <a:ext cx="9157564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15616" y="188640"/>
            <a:ext cx="777686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«ИЗОБРАЖАЕМ МУЗЫКУ»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    Что значит изображать музыку? Все очень просто: под «Полет шмеля» мы летаем как шмели, под «Болезнь куклы» показываем нашу печаль и сопереживание, ухаживаем за куклой и баюкаем ее, под «Марш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Черномора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» изображаем злобного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Черномора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и его волшебное царство.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То есть обыгрываются все те образы, которые возникают при прослушивании музыки. Естественно поначалу ребенок только повторяет действия за взрослым, но постепенно он учится придумывать свои сюжеты.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     В этой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игре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главное донести до ребенка, что музыка – это не просто набор нот, в ней скрыто множество эмоций и рассказывается о персонажах, событиях, переживаниях. Такая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игра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замечательно развивает воображение ребенка, учит его понимать музыку.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71600" y="3650541"/>
            <a:ext cx="79208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«СОЛНЫШКО И ДОЖДИК»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Дети сидят на стульях вдоль комнаты, это их «дом». Воспитатель смотрит в окно и говорит «Какая хорошая погода, идите гулять!». Дети встают и идут в любом направлении. «Дождь пошел, бегите домой!» - говорит воспитатель. Дети бегут к стульям и занимают свои места. Воспитатель приговаривает «Кап –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кап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кап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!». Постепенно дождь утихает и воспитатель говорит «Идите гулять. Дождь перестал!».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4293096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3068960"/>
            <a:ext cx="49462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«ИЗ-ЗА ЛЕСА, ИЗ-ЗА ГОР…»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Выполняем движения, которые идут в словах: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Из-за леса, из-за гор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Едет дедушка Егор.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Сам на лошадке…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Жена на коровке…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Дети на телятках…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Внуки на козлятках…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Гоп-гоп-гоп…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Гоп-гоп-гоп…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По словам: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Тпруу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….» все останавливаются.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Темп ускоряется.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88640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«УГАДАЙ, ЧТО ДЕЛАЛИ»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Водящий поворачивается  к детям спиной. Дети договариваются, какое действие они будут изображать. По слову «пора», отгадывающий поворачивается, подходит к играющим и говорит: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-    Здравствуйте, дети! Где вы бывали? Что вы видали?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Дети отвечают: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-   Что мы видели – не скажем,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-   А что делали –покажем.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Все дети изображают какое -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нибудь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действие (играют на гармошке,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скачут на лошадях и т.д.) Водящий должен отгадать это действие. </a:t>
            </a:r>
          </a:p>
          <a:p>
            <a:endParaRPr lang="ru-RU" dirty="0"/>
          </a:p>
        </p:txBody>
      </p:sp>
      <p:pic>
        <p:nvPicPr>
          <p:cNvPr id="32773" name="Picture 5" descr="СОЛНЫШ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61048"/>
            <a:ext cx="3347864" cy="1998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188640"/>
            <a:ext cx="4126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ПОДВИЖНЫЕ ИГРЫ ДЛЯ ДЕТЕЙ 5-6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4868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«ШАТЕР»</a:t>
            </a:r>
          </a:p>
          <a:p>
            <a:endParaRPr lang="ru-RU" dirty="0" smtClean="0"/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Для каждого участника игры стоит стульчик на котором висит платок с узорами. С окончанием пения участники  перестраиваются в один круг, двигаются поскоками, взявшись за руки. Затем выполняют любые плясовые движения. С окончанием музыки  бегут к своим стульчикам, берут платки и натягивают их над головой в виде шатра. Кто первый!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Мы веселые ребята.    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Соберемся все в кружок,      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Поиграем и попляшем,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И помчимся на лужок.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437112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«ПЕРЕДАЙ ПО КРУКГУ»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Участники игры встают в круг и под музыку передают любую вещь (игрушку, кубик, шляпу и т.д.). На ком музыка остановилась, тот выходит в центр и исполняет танцевальные движения.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2" name="Picture 2" descr="Консультационный пунк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76872"/>
            <a:ext cx="1943585" cy="2094980"/>
          </a:xfrm>
          <a:prstGeom prst="rect">
            <a:avLst/>
          </a:prstGeom>
          <a:noFill/>
        </p:spPr>
      </p:pic>
      <p:pic>
        <p:nvPicPr>
          <p:cNvPr id="30724" name="Picture 4" descr="Photo from album &quot;Сборник №2&quot; on | Мультфильмы, Смешные рисунки и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068960"/>
            <a:ext cx="1520147" cy="3387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«ДОБРЫЙ МЕДВЕЖОНОК»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Для игры нужен игрушечный медвежонок, который предлагает детям поиграть,  «или выбирается ребенок на роль Мишки.  Затем проводится игра.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Я добрый медвежонок меня должны вы знать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Люблю я мед и сахар люблю потанцевать.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Пусть со мной все  попрыгают как белочки.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Прыгают как белочки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Я добрый медвежонок меня должны вы знать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Люблю я мед и сахар люблю потанцевать.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Пусть со мной все  попрыгают как зайчики.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так можно озвучит любого животного или птичку.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429000"/>
            <a:ext cx="5328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«СОСЕДИ»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Участники сидят по кругу, тесно прижавшись друг к другу. Выполняют действия в соответствии с текстом: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Соседей можно потолкать, потолкать, потолкать.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Соседей можно щекотать, щекотать, щекотать.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Соседям можно пошептать, пошептать, пошептать.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Соседей можно обнимать, обнимать.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Соседей можно догонять, догонять.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Темп ускоряем.</a:t>
            </a:r>
          </a:p>
        </p:txBody>
      </p:sp>
      <p:pic>
        <p:nvPicPr>
          <p:cNvPr id="29698" name="Picture 2" descr="детский сад png - Google Търсене | Imagenes infantiles, Niños, Dibuj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2492896"/>
            <a:ext cx="2771800" cy="346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3164681"/>
            <a:ext cx="56886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«СОРОКОНОЖКА»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Сороконожка хорошо бежит,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Топает ногами так, что пол дрожит.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Даже если ножки целый день идут,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Не устают, не устают.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Тот, кто шел последним, пусть бежит вперед,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И самым первым в голове встает.</a:t>
            </a:r>
          </a:p>
          <a:p>
            <a:pPr algn="ctr"/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Дети выстраиваются в колонну, руки кладут друг другу на плечи, изображая сороконожку. Движения выполняют по тексту песни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5832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СОЛНЕЧНЫЕ ЗАЙЧИКИ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Ход игры: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– солнечные зайчики, озорной народ.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с Солнышком –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веселнышком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 водим хоровод.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То убежим, то спрячемся, нас просто не унять,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Эй, Солнышко –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веселнышко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 попробуй нас догнать!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Дети стоят в кругу, в центре которого – Солнышко. Дети двигаются по кругу, на слова «прячемся» приседают на корточки. Далее выполняют любые плясовые движения, по окончанию пения Солнышко старается запятнать играющих.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674" name="Picture 2" descr="Солнце-солнышко, картинки для детей. | Начал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497460" cy="2497460"/>
          </a:xfrm>
          <a:prstGeom prst="rect">
            <a:avLst/>
          </a:prstGeom>
          <a:noFill/>
        </p:spPr>
      </p:pic>
      <p:pic>
        <p:nvPicPr>
          <p:cNvPr id="28676" name="Picture 4" descr="Клипарты насекомых на прозрачном и белом фон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7584" y="3284984"/>
            <a:ext cx="2964929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260648"/>
            <a:ext cx="5472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rgbClr val="C00000"/>
                </a:solidFill>
              </a:rPr>
              <a:t>Пальчиковые игры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очень полезны для детей, потому что улучшают координацию мелких движений, а развитие мелкой моторики стимулирует развитие речевых центров в головном мозге. Дети, которые регулярно занимаются пальчиковой гимнастикой, быстро учатся писать, рисовать, обладают хорошей памятью. Если у ребенка ловкие и подвижные пальчики, то научиться говорить ему не составит труда. Ведь те слова, которые проговаривают взрослые в такт движения пальчиков малыша, легко запоминаются.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5699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Для ребенка пальчиковые игры - это мостик между ним и окружающим миром, ведь героями гимнастики обычно являются люди, животные, явления природы и т. д.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36510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Цель: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Развитие речи детей через развитие мелкой моторики рук.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Задачи: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- Создавать условия для развития пальцев рук.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- Проводить целенаправленную работу по развитию моторных функций руки.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- Развивать творческую активность и наглядно-образное мышление.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- Помогать развивать речь у ребенка.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- Развивать у ребенка: мышление, внимание, память, воображение.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0" name="Picture 2" descr="Чебурашк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0466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8316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«ЕЛОЧКА»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Перед нами елочка  -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сидя, дети соединяют кончики пальцев, делают «елочку»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Шишечки,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показывают кулачки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Иголочки,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указательные пальцы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Шарики,            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пальцы сжимают в круг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Фонарики,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 показывают «фонарики»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Зайчики,      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показывают «ушки зайца»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свечки,           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прижимают ладони и пальчики друг к другу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Звезды,            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прижимают ладони с раздвинутыми пальцами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Человечки.        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ставят средний и указательный пальцы на колени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260648"/>
            <a:ext cx="430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ПАЛЬЧИКОВЫЕ ИГРЫ ДЛЯ ДЕТЕЙ 2-3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78904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«КУРОЧКА»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Курочка 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рябушечка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не спеша «проходятся» указательным и средним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 двору гуляла,                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пальцем по бедрам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 двору гуляла,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Цыпляток считала.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Раз, два, три, четыре, пять!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  загибают пальчики на одной руке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Посчитаю их опять:        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грозят указательным пальцем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Раз, два, три, четыре, пять!»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загибают пальчики на другой руке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2" descr="Наклейка Елка PNG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300" y="908720"/>
            <a:ext cx="194970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«ПРЯНИЧЕК»</a:t>
            </a: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«Мы вот так, мы вот так,    тесто разминаем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«мнут тесто» руками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вот так, мы вот так,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пальчики вместе, движение рук от себя и к себе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Тесто раскатали.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Вот такой, вот такой,  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широко в стороны развести руки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Будет пряничек большой.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Вот такой, вот такой,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поглаживание ладошек по очереди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Будет пряник золотой.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Пряничек, пряничек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 движение «пекут пирожки»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Испекли ребятки.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Пряничек, пряничек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Очень, очень сладкий.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Кушайте, кушайте,  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руки вытягивают вперед, ладонями вверх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Угощайтесь, гости!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Приходите к нам еще,     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манят к себе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Очень, очень просим!»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2" name="Picture 2" descr="Мальчик Отрисовки - Google Търсене - Мальчик Клипарт Clipart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6032" y="3717032"/>
            <a:ext cx="1997968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64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8847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«ПАЛЬЧИКИ»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Этот пальчик мой танцует.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дети стучат указательным пальцем по бедру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Этот вот кружок рисует.        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делают круговые движения средним пальцем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Этот пальчик ловко скачет,    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стучат безымянным по бедру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Будто легкий, легкий мячик.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мизинчик, мой малышка,    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царапают мизинцем по ноге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Коготком скребет как мышка.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большой мой, толстячок,    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прижимают большой палец к ладони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Спать улегся на бочок.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теперь все по порядку          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сжимают и разжимают пальцы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Пальцы делают зарядку.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Что, устали? Отдыхайте,                   сжимают пальцы в кулачок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Спите, пальцы, засыпайте!»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(при повторе выполняются движения другой рукой)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149080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«ЦВЕТОЧКИ»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1. Как в лесу на кочке            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 выпускают пальчики из кулачков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Расцвели цветочки.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Пр.: Цветики, цветики,        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«фонарики»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Цветики цветочки – 2р.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2. С ветерком шептались    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трут ладошку об ладошку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Солнцу улыбались.                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кивают головками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8" name="Picture 2" descr="Цветы чисты, красивы и невинны - клипарт без фона. Обсуждение на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501008"/>
            <a:ext cx="1979712" cy="311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8244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</a:rPr>
              <a:t>Игра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естественный спутник жизни ребенка, источник радостных эмоций, обладающий великой воспитательной силой.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052736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Музыкальные подвижные игры и пляски в детском саду составляют неотъемлемую часть эстетического воспитания детей дошкольного возраста. Наравне с пением песен, слушанием музыки игры и пляски помогают донести содержание музыкальных произведений, зародить у детей любовь к искусству. Играя и танцуя, дети испытывают эстетическое наслаждение, переживают светлые, радостные настроения.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8" name="Picture 4" descr="31 мая и 1 мая в «Акуна Матата» развлекательные программы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2857500" cy="2286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386104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Каждая игра имеет четкую педагогическую направленность, является средством, при помощи которого музыкальный руководитель учит ребенка воспринимать музыку и передавать в движении ее содержание и особенности.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Музыкальные игры – основной путь раскрытия музыкального образа через движение: внимание детей направляется на содержание произведения, на его характер и на средства музыкальной выразительности.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«ЛАДУШКИ-ЛАДОШКИ»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Вымыли мы ручки, вымыли мы ножки,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имитация мытья рук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Поиграли в ладушки, ладушки – ладошки!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хлопки в ладоши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 дворе цыплятам накрошили крошек,  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«крошим хлеб»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Поиграли снова в  ладушки – ладошки!  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хлопки в ладоши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Гладили котенка чистыми ладошками,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одной рукой поглаживаем другую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 ним мы поиграли в ладушки – ладошки!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хлопки в ладоши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Улеглись ладошки прямо на дорожку…  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руки положили на колени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 они устали - ладушки – ладошки!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поглаживание рука об руку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14096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«КИСКА»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Есть у киски глазки  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показывают свои глазки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Есть у киски ушки          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показывают ушки и шевелят ими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Есть у киски лапки,        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сжимают и разжимают кулачки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Мягкие подушки.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Киска, киска, не сердись      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грозят пальчиком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 царапай деток,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Брысь!»                      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  хлопок в ладоши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4" name="Picture 2" descr="Картинка Для Детей Ко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45024"/>
            <a:ext cx="280831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188640"/>
            <a:ext cx="4301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ПАЛЬЧИКОВЫЕ ИГРЫ ДЛЯ ДЕТЕЙ 4-5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20688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«СЕМЬЯ»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у нас семья живет: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(хлопнуть в ладоши, стукнуть кулачками друг о друга)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Двое встали у ворот,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(загибать большие пальцы)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Настюшки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съели плюшки,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(загибать указательные пальцы)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Два Антона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загибать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средние пальцы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Сидят дома,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Два учиться захотели,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загибать безымянные пальцы)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Двое плачут в колыбели.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(загибать мизинцы)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501008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«С ДОБРЫМ УТРОМ»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Здравствуйте, глазоньки.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показать на глаза, посмотреть в «бинокль»)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 проснулись?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Здравствуйте,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ушечки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показать на ушки, прислушаться)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 проснулись?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Здравствуйте, рученьки.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показать на ручки, хлопнуть в ладоши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 проснулись?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Здравствуйте, ножечки.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показать на ножки, топнуть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 проснулись?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Здравствуй, солнышко.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посмотреть вверх, улыбнуться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 проснулся? Сладко потянулся.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потянуться)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9938" name="Picture 2" descr="Клипарт Семья На Прозрачном Фоне - (1203x1024) Png Clipart 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60232" y="980728"/>
            <a:ext cx="2284074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58847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«ДОМ»</a:t>
            </a:r>
          </a:p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Я хочу построить дом,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(Руки сложить домиком, и поднять над головой)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Чтоб окошко было в нём, 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Пальчики обеих рук соединить в кружочек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Чтоб у дома дверь была, 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Ладошки рук соединяем вместе вертикально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Рядом чтоб сосна росла. 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Одну руку поднимаем вверх и "растопыриваем" пальчики)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Чтоб вокруг забор стоял,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Пёс ворота охранял,  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Соединяем руки в замочек и делаем круг перед собой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Солнце было, дождик шёл, 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Сначала поднимаем руки вверх, пальцы "растопырены". Затем пальцы опускаем вниз, делаем "стряхивающие" движения)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тюльпан в саду расцвёл!  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Соединяем вместе ладошки и медленно раскрываем пальчики -   "бутончик тюльпана")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718679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«МЫШКА»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Мышка в норку пробралась,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(Делаем двумя ручками крадущиеся движения)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замочек заперлась.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Слегка покачиваем скрещенными в замок пальчиками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дырочку она глядит,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Делаем пальчиками колечко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заборе кот сидит!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Прикладываем ручки к голове как ушки и шевелим пальчиками)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914" name="Picture 2" descr="Мышки | Шаблоны животных, Детские рисунки и Рождественские карт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854" y="3789040"/>
            <a:ext cx="2877146" cy="3322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«ЛОДОЧКА»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Две ладошки прижму и по морю поплыву.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Прижать друг к другу обе ладошки, при этом не соединяя большие пальцы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Две ладошки, друзья, - это лодочка моя.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Делать волнообразные движения руками - "лодочка плывёт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")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Паруса подниму,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 соединенных вместе рук в форме "лодочки" поднять вверх большие пальцы)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Синим морем поплыву.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Продолжить волнообразные движения руками - "лодочкой")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по бурным волнам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Плывут рыбки тут и там.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Полностью соединить друг с другом две ладошки для имитации рыбок и снова волнообразные движения - "рыбки плывут")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7890" name="Picture 2" descr="клипарт корабль на прозрачном фоне: 20 тыс изображений найдено в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861048"/>
            <a:ext cx="2404842" cy="27563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221088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«БЕЛКА»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 самом начале кулачек сжат)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Сидит белка на тележке,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Продаёт она орешки: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Поочерёдно разгибать все пальчики, начиная с большого)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Лисичке-сестричке, Воробью, синичке,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Мишке толстопятому,  Заиньке усатому…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260648"/>
            <a:ext cx="4301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ПАЛЬЧИКОВЫЕ ИГРЫ ДЛЯ ДЕТЕЙ 5-6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20688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«НА БАЗАР ХОДИЛИ МЫ»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базар ходили мы, 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Соединение пальцев подушечками, начиная с мизинцев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Много груш там и хурмы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,    по одной паре пальцев на каждую стихотворную строчку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Есть лимоны, апельсины,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При этом ладони не соприкасаются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Дыни, сливы, мандарины,     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пальцы сжимаются в кулак, а большой отводится вверх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Но купили мы арбуз – 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Это самый вкусный груз!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2210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«СЕМЬЯ»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 у нас семья большая да веселая    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хлопают в ладоши и ударяют кулачок об кулачок попеременно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Два у лавки стоят,                              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загибают большие пальцы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Два учиться хотят.                                      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загибают указательные пальцы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Два Степана сметаны объедаются.          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загибают средние пальцы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Две Дашки у кашки питаются.                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загибают безымянные пальцы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Ульки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 люльке качаются.                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загибают мизинцы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866" name="Picture 2" descr="png_lelik: Фрукты - овощи - ягоды -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556792"/>
            <a:ext cx="2639337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«ЗИМА»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Раз, два, три, четыре, пять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,      загибать пальчики по одному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во двор пришли гулять.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Бабу снежную лепили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                имитировать лепку комков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Птичек крошками кормили,   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крошить хлебушек всеми пальчиками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 горки мы потом катались.      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вести указательным пальцем правой руки по ладони левой руки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еще в снегу валялись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         класть ладошки на стол то одной, то другой стороной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Все в снегу домой пришли,       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отряхивать ладошки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Съели суп и спать легли.       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производить движения воображаемой ложкой, положить руки под щеку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                                                         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71703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 «МНОГО ЕСТЬ ПРОФЕССИЙ ЗНАТНЫХ»</a:t>
            </a: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/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Много есть профессий знатных,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соединять пальцы правой руки с большим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полезных, и приятных.            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соединять пальцы левой руки с большим.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Повар, врач, маляр, учитель,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Продавец, шахтёр, строитель…   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последовательно соединять пальцы обеих рук с большим.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Сразу всех не называю,        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сжимать и разжимать кулачки.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Вам продолжить предлагаю.       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вытянуть руки вперёд ладонями вверх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«ЗАМОК»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двери висит замок     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Ладони прижать друг к другу, переплести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Кто его открыть бы смог? 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Быстро соединять пальцы в замок и  разъединять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Потянули!               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Пальцы в замке, потянуть пальцы,  не расцепляя их.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Покрутили!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Подвигать сцепленными пальцами от  себя к себе.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Постучали! 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Пальцы остаются в замке,  постучать основаниями ладоней друг  о друга.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 открыли!  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Расцепить пальцы.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852936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«МУЗЫКАНТЫ»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 на дудочке играю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Пальцами перебираю.  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Играем пальчиками на воображаемой дудочке.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рояле я играю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Пальцами перебираю. 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Играем пальцами на воображаемом   рояле.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 на скрипочке играю.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Пальцами перебираю. 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Сжимаем пальцами левой руки   струны скрипки.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гитаре я играю,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Пальцами перебираю.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Играем на воображаемой гитаре.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Тра-та-та! Тра-та-та!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Вот какая красота!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010" name="Picture 2" descr="В мире музы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420888"/>
            <a:ext cx="2315878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Пальчиковые игры дают возможность родителям и воспитателям играть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малышами, радовать их и, вместе с тем развивать речь и мелкую моторику. Благодаря таким играм ребенок получает разнообразные сенсорные впечатления, у него развивается внимательность и способность сосредотачиваться. Такие игры формируют добрые взаимоотношения между детьми, а также между взрослым и ребенком.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986" name="Picture 2" descr="Можно ли усидеть на двух сертификатах на дополнительное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78978"/>
            <a:ext cx="6169960" cy="3714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628800"/>
            <a:ext cx="6781023" cy="923330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Трудно переоценить пользу подвижных игр для малыша. Во время активного движения активизируются: дыхание, кровообращение и обменные процессы в организме. Помимо этого, подвижные игры развивают координацию движений, быстроту реакции и внимание, тренируют силу и выносливость, снимают импульсивность.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916832"/>
            <a:ext cx="412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ПОДВИЖНЫЕ ИГРЫ ДЛЯ ДЕТЕЙ 2-3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276872"/>
            <a:ext cx="5184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«СОЛНЕЧНЫЙ ЗАЙЧИК»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Возьмите фонарь и покажите ребенку, как от него на стене появляется желтое пятно: «Это солнечный зайчик». Предложите ребенку поймать ладошками «зайчика». Если «зайчик» окажется на полу – его можно ловить ногами.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Скачут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побегайчики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Солнечные зайчики,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Мы зовем их — не идут,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Были тут — и нет их тут.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Прыг, прыг по углам,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Были там — и нет их там.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Где же зайчики? Ушли,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Мы нигде их не нашли.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             (А. Бродский)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Поздравляю всех жителей Мурманской области с окончанием полярной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944" y="2996952"/>
            <a:ext cx="3533056" cy="35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5112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«У МЕДВЕДЯ ВО БОРУ»</a:t>
            </a: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Для этой игры необходимо участие двух взрослых. «Медведь» (один из взрослых) сидит на стульчике в углу комнаты и «спит». Другой взрослый вместе с ребенком (или детьми) ходит по лесу, собирает «грибы», «ягоды», они перекликаются: «Ау! Ау!». Затем взрослый и дети, взявшись за руки, начинают приближаться к «медведю» со словами: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 медведя во бору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Много шишек наберу,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А медведь слепой –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Не бежит за мной.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Веточка обломится –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Медведь за мной погонится!</a:t>
            </a: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На последнем слове «медведь» рычит (нежно!, чтобы не испугать малышей) и бежит за играющими, ловя их.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6" name="Picture 4" descr="Сказочный,мультяшный Клипарт | Записи в рубрике Сказочный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198" y="1196752"/>
            <a:ext cx="3470802" cy="3918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«ГУСИ, ГУСИ»</a:t>
            </a: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Дети стоят у одной стены комнаты. Водящий (взрослый) посередине.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Ведущий говорит: «Гуси, гуси».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Дети: «Га, га, га».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Ведущий: «Есть хотите?»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Дети: «Да, да, да».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Ведущий: «Ну, летите - раз хотите, только крылья берегите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Дети бегут к противоположной стене (там их домик), а ведущий должен успеть осалить как можно больше детей.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22108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«ВОЛК И ОВЕЧКИ»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Дети (или взрослые) встают в круг, в середине которого сидит «волк» (ребенок).  Остальные дети – «овечки» тихонько подходят к «волку», при этом можно предложить детям выполнять различные движения (приседать, хлопать в ладоши и т.п.).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Когда одна из «овечек» дотрагивается до «волка» – он вскакивает и начинает ловить детей. Пойманная «овечка» становится вместо него «волком», и игра продолжается.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2" name="Picture 2" descr="Картинки для детей - &quot;Домашние животные&quot;. | Начал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186565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«СОЛНЫШКО И ДОЖДИК»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      Детям включается поочередно музыка двух характеров: веселая и шум дождя. Взрослый говорит «Какая хорошая погода, идите гулять!». Дети идут в любом направлении.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     «Дождь пошел, бегите домой!» - говорит взрослый. Дети бегут к определенному месту или под зонтик. Игру можно повторять столько раз, сколько ваш ребенок захочет играть.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3140968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«ПТИЧКИ И ДОМИКИ»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Игра аналогична игре «Солнышко и дождик». Только здесь не определяется конкретного места, куда бежит ребенок.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Пока музыка играет – дети танцуют или изображают полт птички.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Музыка закончилась – ребенок бежит туда, где находится, например, обруч.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46" name="Picture 2" descr="Картинка к слову «Дождливо, Дождливый, Дождик, Дождь» - Сеть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890933" cy="2462111"/>
          </a:xfrm>
          <a:prstGeom prst="rect">
            <a:avLst/>
          </a:prstGeom>
          <a:noFill/>
        </p:spPr>
      </p:pic>
      <p:pic>
        <p:nvPicPr>
          <p:cNvPr id="31748" name="Picture 4" descr="Птичка Для Детей Картинки» — карточка пользователя Дин в Яндекс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56024" y="3717032"/>
            <a:ext cx="3427944" cy="2457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43608" y="188640"/>
            <a:ext cx="777686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«Тихо - громко»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     Игра аналогична предыдущей, только теперь мы уже обращаем внимание не на темп, а на громкость звучания. Можно предложить малышу под громкую музыку громко хлопать в ладоши / греметь погремушкой, а под тихую – тихо. Или под громкую музыку топаем, маршируем, а под тихую – ходим на носочках.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Несколько произведений со сменой громкости, которые хорошо подойдут для игры: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Вивальди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«Времена года. Осень», Брамс «Венгерский танец №5», Бетховен «Симфония №5», Моцарт «Свадьба Фигаро. Увертюра».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    Можно выбрать любую мелодию, которая нравится ребенку.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717032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«Перебрось игрушки»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Если у вас дома много мягких игрушек, можно сыграть в очень веселую игру. Поделите ковер в комнате пополам (для обозначения границы на середину ковра положите длинную веревку).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Распределите мягкие игрушки между вами и ребенком поровну. Вы кидаете свои мягкие игрушки на территорию ребенка, а он - на вашу. Задача: перебросить все мягкие игрушки на площадь другого игрока.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9" name="Picture 3" descr="детские игрушки» — карточка пользователя Юра К. в Яндекс.Коллекция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573016"/>
            <a:ext cx="1843405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4509120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«День – ночь»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Водящий говорит: «День», - все бегают, - «Ночь» - замирают на месте. Водящий должен заметить, кто двигается. Кто пошевелился – становится водящим.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8640"/>
            <a:ext cx="51125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«Комарики и лягушка»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Взрослый назначается «лягушкой», дети – «комариками». У каждого ребенка в руках платочек. Дети бегают оп комнате, машут «крыльями». Взрослый произносит: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Сел комарик на кусточек,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На еловый на пенечек,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Свесил ножки под листочек, спрятался!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Дети, услышав эти слова, рассаживаются на заранее приготовленные стульчики и накрывают голову и лицо платочками. «Лягушка» ищет «комариков», приговаривая: «Ква-ква! Где же комарики? Ква-ква!». Затем игра повторяется.</a:t>
            </a:r>
          </a:p>
        </p:txBody>
      </p:sp>
      <p:pic>
        <p:nvPicPr>
          <p:cNvPr id="19458" name="Picture 2" descr="Загадки про день и ноч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93096"/>
            <a:ext cx="2222264" cy="212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Лягушки | Рисунки лягушек, Лягушка искусство и Детские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1556" y="476672"/>
            <a:ext cx="284244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шаблоны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188640"/>
            <a:ext cx="4126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ПОДВИЖНЫЕ ИГРЫ ДЛЯ ДЕТЕЙ 4-5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99592" y="626205"/>
            <a:ext cx="532859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«МОРСКАЯ ФИГУРА, НА МЕСТЕ ЗАМРИ»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Включите музыку. Вместе с ребенком бегайте по комнате под музыку, прыгайте, притоптывайте ногами, кружитесь. Как только музыка закончится, скажите: «Морская фигура, на месте замри!». Вы и малыш замираете в позе какого-то животного. Потом изображаете своего животного: например, акулу (щелкаете зубами), медведя (ходите вперевалочку) или зайчика (прыгаете, приставив кисти рук к голове). А ребенок должен догадаться, кого вы показываете. Затем вы отгадываете, кого задумал малыш.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355976" y="4221088"/>
            <a:ext cx="43924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«МАТРЕШКИ»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Возьмите себе и ребенку по красивому платочку. Включите веселую музыку и предложите танцевать с платками. Как только музыка выключается — вы замираете.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21508" name="Picture 4" descr="Vauvauinti Kultakalat - Perheuinti Meritähdet 1-2v -ryhmissä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548680"/>
            <a:ext cx="3000375" cy="3000376"/>
          </a:xfrm>
          <a:prstGeom prst="rect">
            <a:avLst/>
          </a:prstGeom>
          <a:noFill/>
        </p:spPr>
      </p:pic>
      <p:pic>
        <p:nvPicPr>
          <p:cNvPr id="21512" name="Picture 8" descr="Photo from album &quot;Матрёшки&quot; on | Матрешка, Русская культура, Проек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3136"/>
            <a:ext cx="3179118" cy="1691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1969</Words>
  <Application>Microsoft Office PowerPoint</Application>
  <PresentationFormat>Экран (4:3)</PresentationFormat>
  <Paragraphs>273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 Мелетиев</dc:creator>
  <cp:lastModifiedBy>Александр Владимирович</cp:lastModifiedBy>
  <cp:revision>71</cp:revision>
  <dcterms:created xsi:type="dcterms:W3CDTF">2020-04-19T15:52:55Z</dcterms:created>
  <dcterms:modified xsi:type="dcterms:W3CDTF">2020-10-04T06:27:10Z</dcterms:modified>
</cp:coreProperties>
</file>